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讲：同行伙伴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同他到亚细亚去的，有庇哩亚人毕罗斯的儿子所巴特，帖撒罗尼迦人亚里达古和西公都，还有特庇人该犹，并提摩太，又有亚细亚人推基古和特罗非摩。（徒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20:4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三人行必有我师焉！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缺席的父亲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许多现代爸爸，以各种不同方式从家中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恶意缺席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司令官与随从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圣灵是我们同行伙伴（罗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1-4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GB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门徒勿骄傲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三人行，必有我师焉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得力的同行伙伴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两人总比一人好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18:1-4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-26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世界上家庭出现缺席父亲，神家在牧养上又如何？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“圣灵就是司令官，我们只管随从，门徒要不骄傲，只有随从”！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三人行必有我师，在建立神教会上，保罗得力于百基拉亚居拉，我们建立教会又如何？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681</TotalTime>
  <Words>271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102</cp:revision>
  <dcterms:created xsi:type="dcterms:W3CDTF">2019-08-02T05:49:04Z</dcterms:created>
  <dcterms:modified xsi:type="dcterms:W3CDTF">2020-08-24T14:57:56Z</dcterms:modified>
</cp:coreProperties>
</file>