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8" r:id="rId6"/>
    <p:sldId id="277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2020/9/10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讲：万国万民救恩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好叫世界得知你的道路，万国得知你的救恩。神啊，愿列邦称赞你！愿万民都称赞你！（诗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67:2-3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心怀普世，万民归降。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万民”作门徒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凡我所吩咐你们的，都教训他们遵守，我就常与你们同在，直到世界的末了。” （太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18-20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诗人的胸怀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愿 神怜悯我们，赐福与我们，用脸光照我们。好叫世界得知祢的道路，万国得知祢的救恩。 （诗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67:1-2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“愿”这个字在这篇诗中共出现六次，这是诗人心中的愿望。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4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马其顿异象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在夜间有异象现于保罗：有一个马其顿人站着求他说：“请你过到马其顿来帮助我们！” （徒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16:6-10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时代的异象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面对二十一世纪的挑战信徒与教会的出路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篇已现“万民归主”胸怀，廿一世纪的教会心怀又如何？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使“万民”作门徒是主大使命，教会遵行上松懈了吗？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廿一世纪教会的时代异象是什么？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马其顿异象是地域性福音的扩展，今日福音已然抵地极了吗？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712</TotalTime>
  <Words>371</Words>
  <Application>Microsoft Office PowerPoint</Application>
  <PresentationFormat>如螢幕大小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107</cp:revision>
  <dcterms:created xsi:type="dcterms:W3CDTF">2019-08-02T05:49:04Z</dcterms:created>
  <dcterms:modified xsi:type="dcterms:W3CDTF">2020-09-10T01:37:06Z</dcterms:modified>
</cp:coreProperties>
</file>