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60" r:id="rId2"/>
    <p:sldId id="264" r:id="rId3"/>
    <p:sldId id="265" r:id="rId4"/>
    <p:sldId id="266" r:id="rId5"/>
    <p:sldId id="278" r:id="rId6"/>
    <p:sldId id="279" r:id="rId7"/>
    <p:sldId id="268" r:id="rId8"/>
    <p:sldId id="269" r:id="rId9"/>
    <p:sldId id="27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3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二十四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异象策略（下） 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讲：万民在线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31640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这日到那日发出言语；这夜到那夜传出知识。（诗</a:t>
            </a:r>
            <a:r>
              <a:rPr lang="en-US" altLang="zh-CN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19:2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今世让福音传得更广，是否更容易？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en-GB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e-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世代满天地线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世代主要传播媒介</a:t>
            </a:r>
            <a:r>
              <a:rPr lang="en-US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-----&gt;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net</a:t>
            </a: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天南地北立时连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所有数据都显示：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网络让我们变笨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你的生活已经完全数字化了吗？</a:t>
            </a: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如果是的话，小心，你可能得了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网络浅薄症候群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万民仰主更便捷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网络年代传福音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开拓布道新模式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网络时代谈信仰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从建立关系开始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CN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8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齐心教导皆上线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世代有万千信息，却无绝对真理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世代需要生命改变，而非知识增加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世代是虚拟链路、实质疏离的人际状况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世代文化对信徒灵命成长的冲击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3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0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“天南地北立时可联机，万民仰望主更便捷”，你会为活此时代感到兴奋吗？为什么？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门徒活在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世代，有何危与机？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“齐心教导皆上线”在线作门徒训练可行吗？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752</TotalTime>
  <Words>317</Words>
  <Application>Microsoft Office PowerPoint</Application>
  <PresentationFormat>如螢幕大小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微軟正黑體</vt:lpstr>
      <vt:lpstr>Arial</vt:lpstr>
      <vt:lpstr>Calibri</vt:lpstr>
      <vt:lpstr>Garamond</vt:lpstr>
      <vt:lpstr>Times New Roman</vt:lpstr>
      <vt:lpstr>有機</vt:lpstr>
      <vt:lpstr>PowerPoint 簡報</vt:lpstr>
      <vt:lpstr>要义：金句</vt:lpstr>
      <vt:lpstr>精义：撮要</vt:lpstr>
      <vt:lpstr>传播焦点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112</cp:revision>
  <dcterms:created xsi:type="dcterms:W3CDTF">2019-08-02T05:49:04Z</dcterms:created>
  <dcterms:modified xsi:type="dcterms:W3CDTF">2020-09-24T01:57:12Z</dcterms:modified>
</cp:coreProperties>
</file>