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8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二十五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属灵倍增（上）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讲：救主耶稣方法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人就是赚得全世界，赔上自己的生命，有什么益处呢？人还能拿什么换生命呢？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（可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8:36-37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人可拿什么换取生命？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就是耶稣的方法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最大诫命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耶稣讲多了什么？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（可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28-34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从爱人如己到舍己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满有比喻故事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祂“手到随来”作教导</a:t>
            </a:r>
            <a:endParaRPr lang="en-US" altLang="zh-CN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 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经上记着</a:t>
            </a:r>
            <a:r>
              <a:rPr lang="en-US" altLang="zh-CN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360000"/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 </a:t>
            </a: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en-US" altLang="zh-CN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按时起变化 </a:t>
            </a:r>
            <a:r>
              <a:rPr lang="en-US" altLang="zh-CN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或用 长篇讲论 （太</a:t>
            </a:r>
            <a:r>
              <a:rPr lang="en-US" altLang="zh-CN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5-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章）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或用 身体语言 （太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8: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出其不意反问 </a:t>
            </a: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在群众前嘉许 </a:t>
            </a:r>
            <a:endParaRPr lang="en-US" altLang="zh-CN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本来是耶稣使用的方法，为何今天教会却背道而驰？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主耶稣满有故事给人何样启发？祂且“手到随来”的表达呢？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祂教导充满变化，给我们何榜样？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766</TotalTime>
  <Words>254</Words>
  <Application>Microsoft Office PowerPoint</Application>
  <PresentationFormat>如螢幕大小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114</cp:revision>
  <dcterms:created xsi:type="dcterms:W3CDTF">2019-08-02T05:49:04Z</dcterms:created>
  <dcterms:modified xsi:type="dcterms:W3CDTF">2020-09-30T07:37:41Z</dcterms:modified>
</cp:coreProperties>
</file>