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8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5" d="100"/>
          <a:sy n="105" d="100"/>
        </p:scale>
        <p:origin x="3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2020/9/30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2020/9/30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属灵倍增（上） 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CN" altLang="en-US" sz="3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讲：伟大宣教精兵</a:t>
            </a:r>
            <a:endParaRPr lang="zh-TW" altLang="zh-HK" sz="38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31640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要和我同受苦难，好像基督耶稣的精兵。（提后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2:3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精兵必经过争战的磨难。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使徒的异象（徒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16: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6-10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“马其顿异象”诚为教会历史上的转折点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使徒的连系（徒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20: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4-6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保罗、西拉、提摩太三人布道团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CN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同他到亚西亚去，大概是各地教会差派代表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使徒的眼泪（徒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20: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19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服事主，凡事谦卑，眼中流泪，又因犹太人的谋害，经历试炼。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使徒的目标（腓</a:t>
            </a:r>
            <a:r>
              <a:rPr lang="en-US" altLang="zh-TW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3:</a:t>
            </a:r>
            <a:r>
              <a:rPr lang="en-US" altLang="zh-CN" sz="4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13-14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使徒保罗其人与其言</a:t>
            </a:r>
            <a:endParaRPr lang="en-US" altLang="zh-CN" sz="3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8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使徒伟大在那几方面？事奉中异象与连系有何重要？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保罗在米利都请以弗所教会众长老对他们语重心长劝勉且下泪；请分享保罗为他们立了什么榜样？在服事上所持心态是什么？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使徒人生目标为何？你人生的目标又是为何？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773</TotalTime>
  <Words>288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115</cp:revision>
  <dcterms:created xsi:type="dcterms:W3CDTF">2019-08-02T05:49:04Z</dcterms:created>
  <dcterms:modified xsi:type="dcterms:W3CDTF">2020-09-30T07:44:37Z</dcterms:modified>
</cp:coreProperties>
</file>