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1" r:id="rId6"/>
    <p:sldId id="27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讲：另类文士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凡他们所吩咐你们的，你们都要谨守遵行。但不要效法他们的行为；因为他们能说，不能行。（太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23:3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真的教导者往往知行合一！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权柄的教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师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稣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伟大的教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师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样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神人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不跟从传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优秀的教师，不管人接受与否，还是会传讲真理。      	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使人惊讶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（路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4:36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使众多信徒追随他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6:60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叫众人惊奇，归荣耀与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（路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7:16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叫百姓都侧耳听他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（路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19:48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小心守传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优秀的教师寻求的是神的喜悦，而不是人的赞誉。（约 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5:41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耶稣按天父的旨意带领人得着救恩。 （约 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6:38-40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；路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4:43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耶稣极力揭露和纠正假教训。              （太 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16:5-12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主耶稣教导的力量，到底从何而来？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满有权柄的教师，在今天的世界，是否已很难寻得？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不跟传统与持守传统之间有的张力，当如何把持？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</TotalTime>
  <Words>271</Words>
  <Application>Microsoft Office PowerPoint</Application>
  <PresentationFormat>如螢幕大小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46</cp:revision>
  <dcterms:created xsi:type="dcterms:W3CDTF">2019-08-02T05:49:04Z</dcterms:created>
  <dcterms:modified xsi:type="dcterms:W3CDTF">2020-10-06T02:17:31Z</dcterms:modified>
</cp:coreProperties>
</file>