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讲：忠信牧人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他看見許多的人，就憐憫他們；因為他們困苦流離，如同羊沒有牧人一般。（太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9:36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牧羊人的眼光是锐利的。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眼光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眼光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穑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多任务人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太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9:35-38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祂的训练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知道群众需要，需牧人看顾喂养他们的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自己以身作则亲自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作工（太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11:1</a:t>
            </a:r>
            <a:r>
              <a:rPr lang="zh-CN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祂放弃一切享受，为传福音而献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7:16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祂的差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派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差遣十二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使徒（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章）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祂的欢乐（路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10:21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耶稣的欢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乐（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11:25-27</a:t>
            </a:r>
            <a:r>
              <a:rPr lang="zh-TW" altLang="en-US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13:16-17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主在困境中仍然欢乐表达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忠信牧人有眼光看见人群需要，我们作主门徒的又如何呢？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祂差派训练为成就天父计划，我们众多活动，是否成全天国美旨？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祂展示了在困境欢乐，我们是否能以主为乐？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264</Words>
  <Application>Microsoft Office PowerPoint</Application>
  <PresentationFormat>如螢幕大小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48</cp:revision>
  <dcterms:created xsi:type="dcterms:W3CDTF">2019-08-02T05:49:04Z</dcterms:created>
  <dcterms:modified xsi:type="dcterms:W3CDTF">2020-10-12T01:52:40Z</dcterms:modified>
</cp:coreProperties>
</file>