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2"/>
  </p:notesMasterIdLst>
  <p:sldIdLst>
    <p:sldId id="260" r:id="rId2"/>
    <p:sldId id="264" r:id="rId3"/>
    <p:sldId id="265" r:id="rId4"/>
    <p:sldId id="266" r:id="rId5"/>
    <p:sldId id="267" r:id="rId6"/>
    <p:sldId id="268" r:id="rId7"/>
    <p:sldId id="271" r:id="rId8"/>
    <p:sldId id="269" r:id="rId9"/>
    <p:sldId id="270" r:id="rId10"/>
    <p:sldId id="272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第一单元：得救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HK" sz="4000" b="1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r>
              <a:rPr lang="zh-CN" altLang="zh-HK" sz="4000" b="1" dirty="0">
                <a:solidFill>
                  <a:schemeClr val="accent1"/>
                </a:solidFill>
                <a:latin typeface="+mj-ea"/>
                <a:ea typeface="+mj-ea"/>
              </a:rPr>
              <a:t>讲：因信称义</a:t>
            </a:r>
            <a:endParaRPr lang="zh-TW" altLang="zh-HK" sz="4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请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字写下你如何信主耶稣。</a:t>
            </a: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与你的“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+ 1”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伙伴分享这一课。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你若口里认耶稣为主，心里信神叫他从死里复活，就必得救。因为，人心里相信就可以称义，口里承认就可以得救。（罗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10:9-10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心口如一，信主复活，称义就是得救！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称义是否就是好人难做？道德至上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称义──是否如同考试过关，最终判官？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称义本是──心口里外一致，认信救主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从属谁是主人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朝向复活盼望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人且得须──时时往内里察看！知罪么？我虽不完美，但神说我完美！</a:t>
            </a: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抵达目的地──车长总是重要的人物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称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义信仰──本来是起死回生！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从“老我”到“新我”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从“必死”到“必活”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我有多加关注内心生活吗？</a:t>
            </a: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我怕让主察看里面光景么？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现得活着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是如何经历耶稣大能的？</a:t>
            </a:r>
          </a:p>
          <a:p>
            <a:pPr marL="0" indent="0">
              <a:buNone/>
            </a:pP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成长并非螺旋式，乃是银币的两面。</a:t>
            </a:r>
          </a:p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透过主耶稣看己是完美的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</TotalTime>
  <Words>330</Words>
  <Application>Microsoft Office PowerPoint</Application>
  <PresentationFormat>如螢幕大小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方正舒体</vt:lpstr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生活应用</vt:lpstr>
      <vt:lpstr>反思问题</vt:lpstr>
      <vt:lpstr>听众回馈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Zenobia Wong, FEBCHK</cp:lastModifiedBy>
  <cp:revision>21</cp:revision>
  <dcterms:created xsi:type="dcterms:W3CDTF">2019-08-02T05:49:04Z</dcterms:created>
  <dcterms:modified xsi:type="dcterms:W3CDTF">2019-10-21T10:04:03Z</dcterms:modified>
</cp:coreProperties>
</file>