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72" r:id="rId5"/>
    <p:sldId id="273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2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2019/10/31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第一单元：得救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：与神和好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我们既因信称义，就借着我们的主耶稣基督得与神相和。（罗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与神和好，就是与神互相握手成为好友。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彼此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握手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与神和好”也是一种握手，但不只礼仪般简单！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阻隔的墙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亲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大使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 lnSpcReduction="10000"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称义的人与神和好。得救的人属和平之子。我们理当为此时常感恩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蒙救赎的人，对促进生活和睦当有一定作用，求天父使用救赎之民。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门徒是和平之子，为何会如此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你与神和好了吗？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都作宣教士，但能作宣教事”，使人与上帝和好！你认同吗？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216</Words>
  <Application>Microsoft Office PowerPoint</Application>
  <PresentationFormat>如螢幕大小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26</cp:revision>
  <dcterms:created xsi:type="dcterms:W3CDTF">2019-08-02T05:49:04Z</dcterms:created>
  <dcterms:modified xsi:type="dcterms:W3CDTF">2019-10-31T02:51:56Z</dcterms:modified>
</cp:coreProperties>
</file>