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72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CN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：与主结连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你们要常在我里面，我也常在你们里面。枝子若不常在葡萄树上，自己就不能结果子；你们若不常在我里面，也是这样。（约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生命结连于主，是一切事物美好的基础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打结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穿上新人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CN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</a:t>
            </a:r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在主里的</a:t>
            </a:r>
            <a:r>
              <a:rPr lang="zh-CN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新人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结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树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CN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13:6-9</a:t>
            </a:r>
            <a:r>
              <a:rPr lang="zh-CN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牢不可破──</a:t>
            </a:r>
            <a:r>
              <a:rPr lang="zh-CN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</a:t>
            </a:r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上帝建立祂的群</a:t>
            </a:r>
            <a:r>
              <a:rPr lang="zh-CN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体</a:t>
            </a:r>
            <a:endParaRPr lang="en-US" altLang="zh-CN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门徒与主结连是一重要关系，同时表示他与其他信徒亦是一重要关系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与主结连的门徒，与教会有不可分开的关系。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你与主关系牢固吗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你爱你的教会吗？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请分享下面经节对你的意义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“有人攻胜孤身一人，若有二人便能敌挡他；三股合成的绳子不容易折断。”（传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246</Words>
  <Application>Microsoft Office PowerPoint</Application>
  <PresentationFormat>如螢幕大小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32</cp:revision>
  <dcterms:created xsi:type="dcterms:W3CDTF">2019-08-02T05:49:04Z</dcterms:created>
  <dcterms:modified xsi:type="dcterms:W3CDTF">2019-11-01T02:57:35Z</dcterms:modified>
</cp:coreProperties>
</file>