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5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：启示真道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并且知道你是从小明白圣经，这圣经能使你因信基督耶稣，有得救的智慧。（提后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圣经是真智慧的泉源。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人生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道路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约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14:6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话语创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造（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33:6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日食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粮（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6:11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神的话在生活中成了脚前灯、路上光。（诗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119:105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门徒是跟从主渴慕真道之人，我是主的门徒吗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我感谢主赐下每日饮食外，更注重祂圣言的启示吗？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你有何行动表示渴慕真理之言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146</TotalTime>
  <Words>181</Words>
  <Application>Microsoft Office PowerPoint</Application>
  <PresentationFormat>如螢幕大小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24</cp:revision>
  <dcterms:created xsi:type="dcterms:W3CDTF">2019-08-02T05:49:04Z</dcterms:created>
  <dcterms:modified xsi:type="dcterms:W3CDTF">2019-11-07T02:17:00Z</dcterms:modified>
</cp:coreProperties>
</file>