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9"/>
  </p:notesMasterIdLst>
  <p:sldIdLst>
    <p:sldId id="260" r:id="rId2"/>
    <p:sldId id="264" r:id="rId3"/>
    <p:sldId id="265" r:id="rId4"/>
    <p:sldId id="266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8" y="4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2019/11/27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祷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</a:t>
            </a:r>
            <a:endParaRPr lang="zh-TW" altLang="zh-HK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讲：属灵呼喊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只因见风甚大，就害怕，将要沉下去，便喊着说：“主啊，救我！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（太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14:30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不在看见，在于信靠。</a:t>
            </a:r>
          </a:p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不只言说，尽在投靠！</a:t>
            </a:r>
          </a:p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不分长短，贵在信心！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祷告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对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象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三一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真神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祷告要察觉环境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祷告情感是重要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HK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祷告本是灵性呼喊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请随时随在都祷告吧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让你的祷告抒发出向天父的感情！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上次我对主发出呼喊是在何时？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把祷告看作是种属灵呼喊，宝贵处在哪里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178</TotalTime>
  <Words>180</Words>
  <Application>Microsoft Office PowerPoint</Application>
  <PresentationFormat>如螢幕大小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Zenobia Wong, FEBCHK</cp:lastModifiedBy>
  <cp:revision>31</cp:revision>
  <dcterms:created xsi:type="dcterms:W3CDTF">2019-08-02T05:49:04Z</dcterms:created>
  <dcterms:modified xsi:type="dcterms:W3CDTF">2019-11-27T08:15:44Z</dcterms:modified>
</cp:coreProperties>
</file>