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讲：属灵争战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因我们并不是与属血气的争战，乃是与那些执政的、掌权的、管辖这幽暗世界的，以及天空属灵气的恶魔争战。（弗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6:12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争战都是激烈，要持续不懈！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灵界争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战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基督徒三大仇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肉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体、世界、撒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圣经范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17:9-12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费劲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事情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32:24-30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但以理的祷告（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战胜那恶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启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12:9-11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祷告就是属灵争战，信徒生命当有争战感！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多少祷告是没有力量的祷告，是否因没属灵争战意识？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你曾有何与神摔交的经历分享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你有多少祷告是没有力量的祷告，这是否因为没属灵争战的意识？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227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25</cp:revision>
  <dcterms:created xsi:type="dcterms:W3CDTF">2019-08-02T05:49:04Z</dcterms:created>
  <dcterms:modified xsi:type="dcterms:W3CDTF">2019-12-05T03:33:27Z</dcterms:modified>
</cp:coreProperties>
</file>