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相交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讲：爱的群体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你们若有彼此相爱的心，众人因此就认出你们是我的门徒了。（约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13:35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爱心是成熟门徒响当当的招牌！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一条新命令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13:1-17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34-35) 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爱是那更大的恩赐，是最妙的道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</a:p>
          <a:p>
            <a:pPr marL="360000" lvl="1" indent="0">
              <a:buNone/>
            </a:pP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让我们都 追求爱，追求这最妙的道。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门徒的标记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主耶稣在约翰福音三次描述真门徒的标记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最大的恩赐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最大的恩赐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</a:t>
            </a:r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爱是最妙的道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爱是人生最需要的经历，可惜人仍不断在渴求爱。“爱的群体”是何等重要的呢！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为何都说是属主门徒，但爱却那么困难？教会到底发生了何事？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分享如何为你所属的群体祷告？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236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33</cp:revision>
  <dcterms:created xsi:type="dcterms:W3CDTF">2019-08-02T05:49:04Z</dcterms:created>
  <dcterms:modified xsi:type="dcterms:W3CDTF">2020-01-22T09:41:31Z</dcterms:modified>
</cp:coreProperties>
</file>