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1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6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2020/1/22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相交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讲：分享所有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因为我切切地想见你们，要把些属灵的恩赐分给你们，使你们可以坚固。（罗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1:11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最喜乐不过的事，就是能有所分享！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与人分享 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快乐的名言名句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爱是凡物公用吗 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凡物公用的意义和原则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思考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凡物公用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现今的意义和原则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分享的见证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枕边故事：</a:t>
            </a:r>
            <a:r>
              <a:rPr lang="en-GB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Giving Tree 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爱心树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85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“因为我切切地想见你们，要把些属灵的恩赐分给你们，使你们可以坚固”（罗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1:11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CN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想想我们何时会有分享的“习惯”？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>
                <a:latin typeface="微軟正黑體" panose="020B0604030504040204" pitchFamily="34" charset="-120"/>
                <a:ea typeface="微軟正黑體" panose="020B0604030504040204" pitchFamily="34" charset="-120"/>
              </a:rPr>
              <a:t>今天你有的分享或进言是什么？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220</TotalTime>
  <Words>207</Words>
  <Application>Microsoft Office PowerPoint</Application>
  <PresentationFormat>如螢幕大小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34</cp:revision>
  <dcterms:created xsi:type="dcterms:W3CDTF">2019-08-02T05:49:04Z</dcterms:created>
  <dcterms:modified xsi:type="dcterms:W3CDTF">2020-01-22T09:41:18Z</dcterms:modified>
</cp:coreProperties>
</file>