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2" r:id="rId6"/>
    <p:sldId id="273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3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主权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讲：作好管家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人应当以我们为基督的执事，为神奥秘事的管家。所求于管家的，是要他有忠心。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4:1-2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管家就是仆人，仆人要有忠心。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主人与管家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不义的</a:t>
            </a:r>
            <a:r>
              <a:rPr lang="zh-TW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聪明</a:t>
            </a:r>
            <a:r>
              <a:rPr lang="zh-TW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”（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16:1-13 </a:t>
            </a:r>
            <a:r>
              <a:rPr lang="zh-TW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管家之职责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好的管家</a:t>
            </a:r>
            <a:r>
              <a:rPr lang="zh-TW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12:42-48 </a:t>
            </a:r>
            <a:r>
              <a:rPr lang="zh-TW" altLang="en-US" sz="3000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HK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为主而作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服事不是为了自己的需要，而是为了满足上帝的心意而去做。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百般恩赐好管家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25:14-30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的比喻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交账好管家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盼望各位好好追求，将来可丰丰富富地进入基督的国。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7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作为基督执事神奥秘事管家，如何可日日取得进步？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所求于管家的，是要他有忠心！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今世之子，若比门徒管理得更得当，怎么办？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对你来说，管家最要的事为何？为什么？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314</TotalTime>
  <Words>249</Words>
  <Application>Microsoft Office PowerPoint</Application>
  <PresentationFormat>如螢幕大小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46</cp:revision>
  <dcterms:created xsi:type="dcterms:W3CDTF">2019-08-02T05:49:04Z</dcterms:created>
  <dcterms:modified xsi:type="dcterms:W3CDTF">2020-02-11T15:22:28Z</dcterms:modified>
</cp:coreProperties>
</file>