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1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379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2020/2/26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2020/2/26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九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CN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权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36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讲：主的产</a:t>
            </a:r>
            <a:r>
              <a:rPr lang="zh-CN" altLang="en-US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业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我们也在他里面得了基业；这原是那位随己意行、做万事的，照着他旨意所预定的，叫他的荣耀从我们这首先在基督里有盼望的人可以得着称赞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弗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1:11-12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成为天国君王的产业，真是好得无比！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坐落佳美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之处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每日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一句话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属祂的产业 </a:t>
            </a:r>
            <a:r>
              <a:rPr lang="en-US" altLang="zh-CN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720000" lvl="1"/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圣经中的产业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得祂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的基业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穷得只剩下钱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  <a:p>
            <a:pPr marL="720000" lvl="1"/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“得天上基业”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彼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1:1-7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HK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丰盛的基督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CN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720000" lvl="1"/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耶稣说：“人若赚得全世界，赔上自己的生命，有什么益处呢？人还能拿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么换生命呢？”（太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16:26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445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主啊！我的好处不在你以外！</a:t>
            </a:r>
            <a:endParaRPr lang="zh-CN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穷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得只剩下钱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的现代意义为何？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我们终归的产业就是主的救恩，祂也是我们的产业！你有何感想？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234</TotalTime>
  <Words>263</Words>
  <Application>Microsoft Office PowerPoint</Application>
  <PresentationFormat>如螢幕大小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新細明體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Grace Cheung</cp:lastModifiedBy>
  <cp:revision>36</cp:revision>
  <dcterms:created xsi:type="dcterms:W3CDTF">2019-08-02T05:49:04Z</dcterms:created>
  <dcterms:modified xsi:type="dcterms:W3CDTF">2020-02-26T06:26:54Z</dcterms:modified>
</cp:coreProperties>
</file>