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讲：神的门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你们该效法我，像我效法基督一样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我们有一位伟大救主，也是师傅！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学徒在哪里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归零思考：实习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学徒，为什么学徒会要更多自我承诺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师父有承传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接棒与承传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来跟从我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耶稣永远欢迎我们来到祂跟前 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康健的人用不着医生，有病的人才用得着。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2:17)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HK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祂的门徒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作主的门徒，我们必须学习三项功课：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欢迎、听从和悔改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神的门生、学徒，一生跟从主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信徒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都是门徒么？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徒是圣经时代用语，信徒是今天的用词，有差别么？为什么？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240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37</cp:revision>
  <dcterms:created xsi:type="dcterms:W3CDTF">2019-08-02T05:49:04Z</dcterms:created>
  <dcterms:modified xsi:type="dcterms:W3CDTF">2020-02-26T06:33:24Z</dcterms:modified>
</cp:coreProperties>
</file>