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2" r:id="rId6"/>
    <p:sldId id="268" r:id="rId7"/>
    <p:sldId id="273" r:id="rId8"/>
    <p:sldId id="269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2" d="100"/>
          <a:sy n="102" d="100"/>
        </p:scale>
        <p:origin x="4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2020/3/18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十一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基督的十字架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42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讲：本就夸胜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既将一切执政的、掌权的掳来，明显给众人看，就仗着十字架夸胜。（西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2:15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十字架本来是软弱，却成了信徒靠赖夸胜的标记！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人可依靠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么 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我惧怕的时候要倚靠你。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（诗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56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:3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父神早有定旨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不是你们拣选了我，是我拣选了你们。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en-US" altLang="zh-HK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HK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（约十五</a:t>
            </a:r>
            <a:r>
              <a:rPr lang="en-US" altLang="zh-HK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 </a:t>
            </a:r>
            <a:r>
              <a:rPr lang="zh-HK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720000" lvl="1"/>
            <a:endParaRPr lang="en-US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门徒高举十架 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marL="720000" lvl="1"/>
            <a:r>
              <a:rPr lang="zh-CN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但我断不以别的夸口，只夸我们主耶稣基督的十字架；因这十字架，就我而论，世界已经钉在十字架上；就世界而论，我已经钉在十字架上。</a:t>
            </a:r>
            <a:r>
              <a:rPr lang="en-US" altLang="zh-CN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（加</a:t>
            </a:r>
            <a:r>
              <a:rPr lang="en-US" altLang="zh-CN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CN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CN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 </a:t>
            </a:r>
            <a:r>
              <a:rPr lang="zh-CN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圣餐记念 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十架意义的重伸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3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门徒常常借领受圣餐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使软弱的生命回到主面前！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</a:t>
            </a:r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十字架不是装饰，是受苦生命记号！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33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我们仗着十字架夸胜！今天且夸胜了什么？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350</TotalTime>
  <Words>270</Words>
  <Application>Microsoft Office PowerPoint</Application>
  <PresentationFormat>如螢幕大小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SimSun</vt:lpstr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反思问题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53</cp:revision>
  <dcterms:created xsi:type="dcterms:W3CDTF">2019-08-02T05:49:04Z</dcterms:created>
  <dcterms:modified xsi:type="dcterms:W3CDTF">2020-03-18T07:39:17Z</dcterms:modified>
</cp:coreProperties>
</file>