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</a:t>
            </a:r>
            <a:r>
              <a:rPr lang="zh-CN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徒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讲：软弱能力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他对我说：“我的恩典够你用的，因为我的能力是在人的软弱上显得完全。”所以，我更喜欢夸自己的软弱，好叫基督的能力覆庇我。（林后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12:9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神显在人身上，被称为“软弱的能力”！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既从恩典，虽然软弱，却有能力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得力的秘诀（创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49: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22-26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30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因全是恩典，能力总足够人用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人可夸口的，是基督覆庇之力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先贤之信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在软弱中得能力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软弱中的得胜，是主奇妙大能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1-10</a:t>
            </a: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基督门徒服事能力，本是从基督的说话而来。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基督门徒借以夸口，也是因从基督庇护之力。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世上成功者，大多如何看自己？会否看己是软弱的？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我们事奉中，有的“能与不能”，与明白神恩典有何关系？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有言“四两拨千斤”就是以小小之力，成就大大果效，但这与“恩典之能”有何不同？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391</TotalTime>
  <Words>296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SimSun</vt:lpstr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carey LI</cp:lastModifiedBy>
  <cp:revision>57</cp:revision>
  <dcterms:created xsi:type="dcterms:W3CDTF">2019-08-02T05:49:04Z</dcterms:created>
  <dcterms:modified xsi:type="dcterms:W3CDTF">2020-03-26T05:27:23Z</dcterms:modified>
</cp:coreProperties>
</file>