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讲：胜过虚荣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不但如此，我已把万事当作是有损的，因我以认识我主基督耶稣为至宝。我为他已经丢弃万事，看作粪土，为要赢得基督，（腓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基督已是至宝，就心无别恋！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我宁愿有耶稣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聆听诗歌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服事与试探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我宁愿有耶稣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基督是至宝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认识主为至宝 （腓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3:7-16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日光下真满足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人若赚得全世界，赔上自己生命，有什么益处呢？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（太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16:26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日光之下能有真正满足么？为什么？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我真的“宁愿有耶稣”吗？有何服事上的试探？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请分享心得：认识基督为人生至宝！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398</TotalTime>
  <Words>222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57</cp:revision>
  <dcterms:created xsi:type="dcterms:W3CDTF">2019-08-02T05:49:04Z</dcterms:created>
  <dcterms:modified xsi:type="dcterms:W3CDTF">2020-04-01T05:00:51Z</dcterms:modified>
</cp:coreProperties>
</file>