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0"/>
  </p:notesMasterIdLst>
  <p:sldIdLst>
    <p:sldId id="260" r:id="rId2"/>
    <p:sldId id="264" r:id="rId3"/>
    <p:sldId id="265" r:id="rId4"/>
    <p:sldId id="266" r:id="rId5"/>
    <p:sldId id="272" r:id="rId6"/>
    <p:sldId id="268" r:id="rId7"/>
    <p:sldId id="269" r:id="rId8"/>
    <p:sldId id="273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1" autoAdjust="0"/>
    <p:restoredTop sz="94660"/>
  </p:normalViewPr>
  <p:slideViewPr>
    <p:cSldViewPr>
      <p:cViewPr varScale="1">
        <p:scale>
          <a:sx n="102" d="100"/>
          <a:sy n="102" d="100"/>
        </p:scale>
        <p:origin x="64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2020/4/22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十三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单元：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基督的品格</a:t>
            </a:r>
            <a:endParaRPr lang="zh-TW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52</a:t>
            </a:r>
            <a:r>
              <a:rPr lang="zh-CN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讲：慷慨</a:t>
            </a:r>
            <a:endParaRPr lang="zh-TW" altLang="zh-HK" sz="4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26099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我凡事给你们作榜样，叫你们知道应当这样劳苦，扶助软弱的人，又当记念主耶稣的话，说：“施比受更为有福。”（徒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20:35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基督的慷慨，是基督徒存款最稳的户口。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施比受有福 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施比受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怎么会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更为有福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祂一无所有 </a:t>
            </a:r>
            <a:endParaRPr lang="en-US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放下才得着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en-US" altLang="zh-HK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HK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放下的秘密</a:t>
            </a:r>
            <a:r>
              <a:rPr lang="en-US" altLang="zh-HK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</a:p>
          <a:p>
            <a:pPr marL="720000" lvl="1"/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来支取丰盛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应许好比是神开的本票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 indent="0">
              <a:spcAft>
                <a:spcPts val="1200"/>
              </a:spcAft>
              <a:buNone/>
            </a:pP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130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“施比受有福”，这见证本是从主耶稣的应许而来！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“放手”才有空间取着，不放下没能得到？很反合性的思维？是真的吗？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祂一无所有，却让门徒及跟从者支取丰盛。有何“似失反得”的见证与众人分享？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14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451</TotalTime>
  <Words>240</Words>
  <Application>Microsoft Office PowerPoint</Application>
  <PresentationFormat>如螢幕大小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微軟正黑體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Pit Kai Cheng</cp:lastModifiedBy>
  <cp:revision>65</cp:revision>
  <dcterms:created xsi:type="dcterms:W3CDTF">2019-08-02T05:49:04Z</dcterms:created>
  <dcterms:modified xsi:type="dcterms:W3CDTF">2020-04-22T12:15:06Z</dcterms:modified>
</cp:coreProperties>
</file>