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讲：扶助软弱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身上肢体，我们看为不体面的，越发给它加上体面；不俊美的，越发得着俊美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12:23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作在小子身上的，就是作在主身上。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强人的世界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世上最可怕的事情是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比你强的人，比你还努力。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权益的社会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牺牲小我，完成大我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本是软弱者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关怀软弱的肢体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扶助软弱人 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21-26)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同心祷告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我们周遭有哪些软弱的肢体需要我们给予关怀？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我们如何让愁苦担忧的人放心说出自己的难处？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当我们认识自己的软弱时，我们就不会胡乱的批评别人，到处做成不快乐的局面；我们的事奉也会充满感恩，因为我们知道自己的不配；魔鬼想要控告我们，让我们在神面前更软弱，也无从下手，因为我们懂得取用神的接纳。神的家需要的，是每个人尽力的贡献自己所能的，而不是到处批评别人的所作所为。你已经贡献你最好的吗？”（一位牧者之言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“最近的日子，你有扶助软弱的经验可以分享吗？</a:t>
            </a:r>
          </a:p>
          <a:p>
            <a:pPr marL="360000"/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349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carey LI</cp:lastModifiedBy>
  <cp:revision>69</cp:revision>
  <dcterms:created xsi:type="dcterms:W3CDTF">2019-08-02T05:49:04Z</dcterms:created>
  <dcterms:modified xsi:type="dcterms:W3CDTF">2020-05-08T07:35:31Z</dcterms:modified>
</cp:coreProperties>
</file>