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5" r:id="rId6"/>
    <p:sldId id="268" r:id="rId7"/>
    <p:sldId id="269" r:id="rId8"/>
    <p:sldId id="27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05" d="100"/>
          <a:sy n="105" d="100"/>
        </p:scale>
        <p:origin x="3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2020/6/8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十七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基督的大使命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66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讲：承接苦杯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耶稣回答说：“你们不知道所求的是什么；我将要喝的杯，你们能喝吗？”他们说：“我们能。”（太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20:22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有人与主分尝苦杯么？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信从者为祂受苦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为主受苦是信徒的深度信仰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服事者同在那里</a:t>
            </a: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约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12:20-26</a:t>
            </a:r>
          </a:p>
          <a:p>
            <a:pPr marL="360000" lvl="1" indent="0">
              <a:buNone/>
            </a:pP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一粒麦子埋地里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一粒麦子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一粒麦子它若不落在地里死了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不论过了多少时候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它仍旧是它自己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一脉相承的事奉</a:t>
            </a: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耶稣的十二门徒都是怎么死的？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十二使徒等一众人的历史轨迹和下落 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6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纯正服事动机何等重要，我们服事主至大心愿到底为何？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主的苦杯难尝，但信从者都要为祂受苦，你愿意吗？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一粒麦子埋地里，服事者同主在那里。十二门徒同有一脉相承事奉，他们的历史轨迹向我们表示了什么？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545</TotalTime>
  <Words>286</Words>
  <Application>Microsoft Office PowerPoint</Application>
  <PresentationFormat>如螢幕大小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81</cp:revision>
  <dcterms:created xsi:type="dcterms:W3CDTF">2019-08-02T05:49:04Z</dcterms:created>
  <dcterms:modified xsi:type="dcterms:W3CDTF">2020-06-08T05:18:37Z</dcterms:modified>
</cp:coreProperties>
</file>