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5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十七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基督的大使命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67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讲：舍命十架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耶稣尝了那醋，就说：“成了！”便低下头，将灵魂交付神了。（约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19:30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成了！是天地间“最辉煌”的两个字！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人子必先去世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摩西在旷野举蛇的故事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:4-9)</a:t>
            </a: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先死而后得生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浸礼的意义 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罗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3- 6)</a:t>
            </a: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为义受苦的时候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门徒的精神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跟耶稣学洗脚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“背起十架、跟主到底”到底是勉强抑是甘心的行为？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浸礼的意义，如何具体表达出“先死而后得生”？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“门徒精神”是跟耶稣学洗脚，是实在的抑属象征意义？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549</TotalTime>
  <Words>213</Words>
  <Application>Microsoft Office PowerPoint</Application>
  <PresentationFormat>如螢幕大小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82</cp:revision>
  <dcterms:created xsi:type="dcterms:W3CDTF">2019-08-02T05:49:04Z</dcterms:created>
  <dcterms:modified xsi:type="dcterms:W3CDTF">2020-06-08T05:22:56Z</dcterms:modified>
</cp:coreProperties>
</file>