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0" d="100"/>
          <a:sy n="100" d="100"/>
        </p:scale>
        <p:origin x="7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十八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基督徒的大使命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讲：完成神旨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我却不以性命为念，也不看为宝贵，只要行完我的路程，成就我从主耶稣所领受的职事，证明神恩惠的福音。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（徒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20:24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历代门徒为大使命，均都献上生命！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作差祂来者的工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我的食物就是遵行差我来者的旨意，作成他的工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子照样作父所作的事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父所作的事，子也照样作。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（约五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直到如今子也作事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若可能，求把杯撒走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耶稣在客西马尼（意思是‘榨油机’）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门徒是何许人？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任何使命都在于完成神旨，神对你人生旨意为何？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得成全主所托付我的！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主耶稣说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“我在地上已经荣耀你！”我们何时能说出如此的话来？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572</TotalTime>
  <Words>260</Words>
  <Application>Microsoft Office PowerPoint</Application>
  <PresentationFormat>如螢幕大小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86</cp:revision>
  <dcterms:created xsi:type="dcterms:W3CDTF">2019-08-02T05:49:04Z</dcterms:created>
  <dcterms:modified xsi:type="dcterms:W3CDTF">2020-06-13T08:49:34Z</dcterms:modified>
</cp:coreProperties>
</file>