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4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十八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基督徒的大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讲：跟随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救主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你们蒙召原是为此；因基督也为你们受过苦，给你们留下榜样，叫你们跟随他的脚踪行。（彼前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按留下能生长的，祂属首屈一指！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祂的足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足印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使命在脚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跟随主芳踪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圣经：彼得前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书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2:21】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祂会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大使命中有大诫命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出大诫命完成大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使命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门徒是跟从主的人，祂的足印也是我们的足印！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主使命就在祂的脚印，走过的路及赐下的教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训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的大使命和大诫命！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主若在我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会作什么？你会如何回答？为什么？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227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39</cp:revision>
  <dcterms:created xsi:type="dcterms:W3CDTF">2019-08-02T05:49:04Z</dcterms:created>
  <dcterms:modified xsi:type="dcterms:W3CDTF">2020-06-22T01:59:18Z</dcterms:modified>
</cp:coreProperties>
</file>