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十九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重视关系（上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</a:t>
            </a:r>
            <a:r>
              <a:rPr lang="zh-CN" altLang="en-US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：关系先于事</a:t>
            </a:r>
            <a:r>
              <a:rPr lang="zh-CN" altLang="en-US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凡事不可结党，不可贪图虚浮的荣耀；只要存心谦卑，各人看别人比自己强。（腓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2:3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关系是存活之本，失掉了如同死亡。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关系之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中国有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句顺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溜这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样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说</a:t>
            </a:r>
            <a:r>
              <a:rPr lang="zh-TW" altLang="en-US" sz="3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有关系、就没关系；没关系、就有关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。”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先关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系后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事工 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15:1-3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有关系，才有事</a:t>
            </a:r>
            <a:r>
              <a:rPr lang="zh-CN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15:4-6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关系成就事工，事工成全关系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CN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15:7-8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事工显明关系 （约</a:t>
            </a:r>
            <a:r>
              <a:rPr lang="en-US" altLang="zh-CN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15:8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关系的真</a:t>
            </a:r>
            <a:r>
              <a:rPr lang="zh-HK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谛</a:t>
            </a:r>
            <a:endParaRPr lang="en-US" altLang="zh-HK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建立关系需时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“先关系，后事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如何平衡？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“有关系就没事，没关系就有事”是否会鼓励了人多“走后门”？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建立关系需时，你看为了事工值得吗？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269</TotalTime>
  <Words>247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宋体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43</cp:revision>
  <dcterms:created xsi:type="dcterms:W3CDTF">2019-08-02T05:49:04Z</dcterms:created>
  <dcterms:modified xsi:type="dcterms:W3CDTF">2020-07-06T01:30:24Z</dcterms:modified>
</cp:coreProperties>
</file>