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1"/>
  </p:notesMasterIdLst>
  <p:sldIdLst>
    <p:sldId id="260" r:id="rId2"/>
    <p:sldId id="264" r:id="rId3"/>
    <p:sldId id="265" r:id="rId4"/>
    <p:sldId id="266" r:id="rId5"/>
    <p:sldId id="272" r:id="rId6"/>
    <p:sldId id="271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0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2020/7/6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十九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重视关系（上</a:t>
            </a:r>
            <a:r>
              <a:rPr lang="zh-CN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38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38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75</a:t>
            </a:r>
            <a:r>
              <a:rPr lang="zh-CN" altLang="en-US" sz="38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</a:t>
            </a:r>
            <a:r>
              <a:rPr lang="zh-CN" altLang="en-US" sz="3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：互动胜于独行</a:t>
            </a:r>
            <a:endParaRPr lang="zh-TW" altLang="zh-HK" sz="38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倘若这人与那人有嫌隙，总要彼此包容，彼此饶恕；主怎样饶恕了你们，你们也要怎样饶恕人。（西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3:13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人非孤岛，独行不美。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独行者快、共行者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远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现在是团队合作时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</a:t>
            </a:r>
            <a:endParaRPr lang="en-US" altLang="zh-CN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同样是互动的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</a:t>
            </a:r>
            <a:endParaRPr lang="en-US" altLang="zh-CN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endParaRPr lang="en-US" altLang="zh-CN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 lvl="1"/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商有量 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 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一人计短、二人计长  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 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多载 </a:t>
            </a:r>
            <a:r>
              <a:rPr lang="en-US" altLang="zh-CN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彼此</a:t>
            </a:r>
            <a:r>
              <a:rPr lang="en-US" altLang="zh-CN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 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，表示门徒间是有 </a:t>
            </a:r>
            <a:r>
              <a:rPr lang="en-US" altLang="zh-CN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互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动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endParaRPr lang="en-US" altLang="zh-CN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153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门徒的智慧 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看重肢体生活 </a:t>
            </a:r>
            <a:r>
              <a:rPr lang="en-US" altLang="zh-CN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耶稣门徒训练：两处关键经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CN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约</a:t>
            </a:r>
            <a:r>
              <a:rPr lang="en-US" altLang="zh-CN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en-US" altLang="zh-CN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34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CN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35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CN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en-US" altLang="zh-CN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CN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445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徒的智慧是看重肢体生活！今天忙碌的世界如何可继续持守？</a:t>
            </a:r>
            <a:endParaRPr lang="zh-CN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同样属互动世界，人之能有商有量是否本来就是天性？</a:t>
            </a:r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“独行者快、共行者远”你同意这句话吗？</a:t>
            </a:r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9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275</TotalTime>
  <Words>253</Words>
  <Application>Microsoft Office PowerPoint</Application>
  <PresentationFormat>如螢幕大小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微軟正黑體</vt:lpstr>
      <vt:lpstr>新細明體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Grace Cheung</cp:lastModifiedBy>
  <cp:revision>44</cp:revision>
  <dcterms:created xsi:type="dcterms:W3CDTF">2019-08-02T05:49:04Z</dcterms:created>
  <dcterms:modified xsi:type="dcterms:W3CDTF">2020-07-06T01:36:34Z</dcterms:modified>
</cp:coreProperties>
</file>