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讲：搭桥贵人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愿你与人所同有的信心显出功效，使人知道你们各样善事都是为基督做的。兄弟啊，我为你的爱心，大有快乐，大得安慰，因众圣徒的心从你得了畅快。（门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6-7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搭桥者显示信徒间美好关系见证。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贵人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对人对己都美好，成搭桥的人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搭桥者的哲学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具信心爱心者，那里找得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使基督因你们的信，住在你们心里，叫你们的爱心有根有基。（弗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3:17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重视关系，不单眼有事工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真正的人脉高手，都非常重视这三件小事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关系事工须平衡 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黄金法则：平衡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平衡是一种兼容并蓄的美丽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fontScale="85000" lnSpcReduction="100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“目标导向”、“成功人生”充斥世界，但“信爱贵人”就不多见！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“我们行善不要丧志，若不灰心，到了时候就要收成”（加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求主使教会多人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作搭桥的人！ 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如何得在生活中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成使人畅快者？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搭桥者，请来说说！你是如何搭桥的？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595</TotalTime>
  <Words>331</Words>
  <Application>Microsoft Office PowerPoint</Application>
  <PresentationFormat>如螢幕大小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90</cp:revision>
  <dcterms:created xsi:type="dcterms:W3CDTF">2019-08-02T05:49:04Z</dcterms:created>
  <dcterms:modified xsi:type="dcterms:W3CDTF">2020-07-20T06:25:00Z</dcterms:modified>
</cp:coreProperties>
</file>