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重视关系（下）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讲：沟通在人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若是能行，总要尽力与众人和睦。（罗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12:18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多沟通总好过封闭不前。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“贵人搭桥，智者连心”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义人所结的果子就是生命树，有智慧的必能得人。 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（箴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无声胜有声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无声是一种至高的境界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沟通须主动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沟通的智慧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表达的艺术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倾听的艺术</a:t>
            </a:r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沟通讲尊重</a:t>
            </a:r>
            <a:endParaRPr lang="en-US" altLang="zh-CN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生命沟通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基督徒相信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圣徒相通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你们各人要快快的听，慢慢的说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存温柔的心领受那所栽种的道。（雅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1:19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我的心平稳安静，好像断过奶的孩子在他母亲的怀中。（诗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131:2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未曾听完先回答的，便是他的愚昧和羞辱。（箴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18:13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）这金句有助沟通吗？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614</TotalTime>
  <Words>249</Words>
  <Application>Microsoft Office PowerPoint</Application>
  <PresentationFormat>如螢幕大小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92</cp:revision>
  <dcterms:created xsi:type="dcterms:W3CDTF">2019-08-02T05:49:04Z</dcterms:created>
  <dcterms:modified xsi:type="dcterms:W3CDTF">2020-07-20T06:43:25Z</dcterms:modified>
</cp:coreProperties>
</file>