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6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78" d="100"/>
          <a:sy n="78" d="100"/>
        </p:scale>
        <p:origin x="153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2020/8/14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重视关系（下）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讲：善良之子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但你们若因行善受苦，能忍耐，这在神看是可喜爱的。（彼前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2:20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良善者忍让，上帝让他结出忍耐果实。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真正的敌人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真正的危险，不是来自敌人，也不是来自外在环境，而是来自群体的内部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......</a:t>
            </a: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慎防那恶者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当提防假教训 （ 约贰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:7 – 9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你们是光明之子 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像光明之子 （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5:8-14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行在光明中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约壹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1:5-10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“慎防那恶者”为何那么重要？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教会中“真正的敌人”到底在那里？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“要行在光明中，你们是光明之子！”作主门徒的如何得持守这句话？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621</TotalTime>
  <Words>181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Carey Li</cp:lastModifiedBy>
  <cp:revision>94</cp:revision>
  <dcterms:created xsi:type="dcterms:W3CDTF">2019-08-02T05:49:04Z</dcterms:created>
  <dcterms:modified xsi:type="dcterms:W3CDTF">2020-08-14T03:14:12Z</dcterms:modified>
</cp:coreProperties>
</file>