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7" r:id="rId6"/>
    <p:sldId id="276" r:id="rId7"/>
    <p:sldId id="268" r:id="rId8"/>
    <p:sldId id="269" r:id="rId9"/>
    <p:sldId id="27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1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2020/8/11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二十一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建立身量（上）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讲：欢庆肢体成果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叫你们在基督耶稣里的欢乐，因我再到你们那里去，就越发加增。（腓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1:26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乐人所乐，有容乃大，好得无比。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功成有鼓舞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践行立约子民的生命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从摩西昔日向新一代以色列民呼天唤地作见证看，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坚信应许：矢志遵命享真福（申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30:1-10, 15-16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得力在鼓掌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以赛亚呼吁待候神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等候耶和华的必重新得力，如鹰展翅上腾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7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主耶稣谈一件美事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谈一件美事 （可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3-9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普世在述说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我们能否了解主的心，努力为祂所用？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“得力在鼓掌”，何时我们会欣然给别人鼓掌？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“功成有鼓舞”，摩西知自己人生快近尾声，但他仍具振奋享受生命，我们呢？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主耶稣谈件美事，且说普世都要述说，如何让我们也欢庆生命？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651</TotalTime>
  <Words>281</Words>
  <Application>Microsoft Office PowerPoint</Application>
  <PresentationFormat>如螢幕大小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98</cp:revision>
  <dcterms:created xsi:type="dcterms:W3CDTF">2019-08-02T05:49:04Z</dcterms:created>
  <dcterms:modified xsi:type="dcterms:W3CDTF">2020-08-11T07:21:52Z</dcterms:modified>
</cp:coreProperties>
</file>