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6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2020/8/17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二十二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建立身量（下）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en-US" altLang="zh-TW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讲：自律的人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因为神赐给我们，不是胆怯的心，乃是刚强、仁爱、谨守的心。（提后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1:7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驰骋繁忙世界又失掉自律的有祸了。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自律就是 “谨守”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圣经提到关于「节制」出现过七次，全都在新约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刚强、仁爱与谨守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神从不给人一颗胆怯的心，那胆怯之心是从何而来？</a:t>
            </a:r>
            <a:endParaRPr lang="en-GB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如火挑旺的恩赐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恩赐如火挑旺的途径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（九项必须）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慎防错误的热心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热心的门徒（加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13-15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自律在门徒成长中何以重要？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“如火挑旺恩赐”与“慎防错误热心”如何取得平衡？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执行主人意旨且为其利益着想，忠心者谨慎分辨不仅作事，还要作得对！你同意吗？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676</TotalTime>
  <Words>251</Words>
  <Application>Microsoft Office PowerPoint</Application>
  <PresentationFormat>如螢幕大小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101</cp:revision>
  <dcterms:created xsi:type="dcterms:W3CDTF">2019-08-02T05:49:04Z</dcterms:created>
  <dcterms:modified xsi:type="dcterms:W3CDTF">2020-08-17T03:29:29Z</dcterms:modified>
</cp:coreProperties>
</file>